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ed9381620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ed93816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ed9381620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ed93816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ed9381620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ed93816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ed9381620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ed93816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ed9381620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ed93816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ed9381620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ed93816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ed9381620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ed938162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ed9381620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ed938162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ed9381620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ed938162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ed62f7b66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ed62f7b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ed62f7b66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ed62f7b6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ed9381620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ed938162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ed62f7b66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ed62f7b6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GraphQL Schema Stitching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Vilva Athiban</a:t>
            </a:r>
            <a:endParaRPr sz="2400"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785050" y="3650200"/>
            <a:ext cx="2524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@vilvaathibanpb</a:t>
            </a:r>
            <a:endParaRPr sz="24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50" y="3682404"/>
            <a:ext cx="520899" cy="5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5914300" y="3726400"/>
            <a:ext cx="2524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Vilva Athiban</a:t>
            </a:r>
            <a:br>
              <a:rPr lang="en" sz="2400"/>
            </a:br>
            <a:endParaRPr sz="24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498" y="3801898"/>
            <a:ext cx="432900" cy="4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4795100" y="3855425"/>
            <a:ext cx="384300" cy="344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5404700" y="3855425"/>
            <a:ext cx="384300" cy="344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300" y="3726400"/>
            <a:ext cx="583900" cy="5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4700" y="3726400"/>
            <a:ext cx="583900" cy="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226078" y="2054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be followed</a:t>
            </a:r>
            <a:endParaRPr/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301350" y="1528400"/>
            <a:ext cx="2808000" cy="32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2:  Create Remote Executable Schemas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(i) Create HTTPLink from the endpoints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(ii) Introspect those Links and get the schema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(iii) Create Executable schemas using above two</a:t>
            </a:r>
            <a:endParaRPr sz="1800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800" y="402700"/>
            <a:ext cx="4366689" cy="1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900" y="2145400"/>
            <a:ext cx="5363275" cy="8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000" y="3299500"/>
            <a:ext cx="5702799" cy="11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226078" y="2054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be followed</a:t>
            </a:r>
            <a:endParaRPr/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301350" y="1071200"/>
            <a:ext cx="2808000" cy="32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3:  Create DataSource for REST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(i) Create a dataSource Class with baseURL of the REST data Source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(ii) Create async methods for all REST endpoints</a:t>
            </a:r>
            <a:endParaRPr sz="180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475" y="628100"/>
            <a:ext cx="5575126" cy="374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226078" y="2054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be followed</a:t>
            </a:r>
            <a:endParaRPr/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301350" y="156800"/>
            <a:ext cx="2808000" cy="32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4:  Create TypeDef and Resolvers to convert REST to GraphQL schema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950" y="152400"/>
            <a:ext cx="2972125" cy="19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950" y="2211625"/>
            <a:ext cx="5729849" cy="275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226078" y="2054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be followed</a:t>
            </a:r>
            <a:endParaRPr/>
          </a:p>
        </p:txBody>
      </p:sp>
      <p:sp>
        <p:nvSpPr>
          <p:cNvPr id="191" name="Google Shape;191;p25"/>
          <p:cNvSpPr txBox="1"/>
          <p:nvPr>
            <p:ph type="title"/>
          </p:nvPr>
        </p:nvSpPr>
        <p:spPr>
          <a:xfrm>
            <a:off x="261775" y="1456200"/>
            <a:ext cx="2808000" cy="32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5: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(i) Create Executable Schema for REST source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(II) Create instance of the DataSource to be used in the server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775" y="836963"/>
            <a:ext cx="4903126" cy="18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950" y="3163850"/>
            <a:ext cx="5050050" cy="12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87225"/>
            <a:ext cx="8520600" cy="8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have all the schemas ready, But wait...</a:t>
            </a:r>
            <a:endParaRPr sz="2400"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593025"/>
            <a:ext cx="5202475" cy="2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 addition to merging schemas, linking and relating them gives more comfort.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idx="4294967295" type="title"/>
          </p:nvPr>
        </p:nvSpPr>
        <p:spPr>
          <a:xfrm>
            <a:off x="773700" y="4442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“What Now?”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358350"/>
            <a:ext cx="5091775" cy="28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226078" y="2054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be followed</a:t>
            </a:r>
            <a:endParaRPr/>
          </a:p>
        </p:txBody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261775" y="2065800"/>
            <a:ext cx="2808000" cy="32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6: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(i) Create Type Definition for demonstrating the link / relation between the 2 schemas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(ii) Merge all the three schemas and the Link-TypeDef into single array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175" y="152400"/>
            <a:ext cx="4360800" cy="19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350" y="2536100"/>
            <a:ext cx="5122875" cy="3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775" y="3293775"/>
            <a:ext cx="49530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226078" y="2054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be followed</a:t>
            </a:r>
            <a:endParaRPr/>
          </a:p>
        </p:txBody>
      </p:sp>
      <p:sp>
        <p:nvSpPr>
          <p:cNvPr id="225" name="Google Shape;225;p30"/>
          <p:cNvSpPr txBox="1"/>
          <p:nvPr>
            <p:ph type="title"/>
          </p:nvPr>
        </p:nvSpPr>
        <p:spPr>
          <a:xfrm>
            <a:off x="261775" y="1608600"/>
            <a:ext cx="2808000" cy="32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7:  With the schema array, Its time to merge them into single piece of S***.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Don’t forget to add the resolver for linking both the schemas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775" y="152400"/>
            <a:ext cx="504784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226078" y="2054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be followed</a:t>
            </a:r>
            <a:endParaRPr/>
          </a:p>
        </p:txBody>
      </p:sp>
      <p:sp>
        <p:nvSpPr>
          <p:cNvPr id="232" name="Google Shape;232;p31"/>
          <p:cNvSpPr txBox="1"/>
          <p:nvPr>
            <p:ph type="title"/>
          </p:nvPr>
        </p:nvSpPr>
        <p:spPr>
          <a:xfrm>
            <a:off x="261775" y="541800"/>
            <a:ext cx="2808000" cy="32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Last Step: Boot your Apollo Server and Boooommm… We have stitched the schemas together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900" y="1066800"/>
            <a:ext cx="5184299" cy="280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383825" y="3687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381000" y="1447800"/>
            <a:ext cx="827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Working in SIXT R&amp;D, as Senior JavaScript </a:t>
            </a:r>
            <a:r>
              <a:rPr lang="en" sz="1800">
                <a:solidFill>
                  <a:srgbClr val="FFFFFF"/>
                </a:solidFill>
              </a:rPr>
              <a:t>Developer.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Passionate about Browser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Have done some blogging in Medium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Recently started doing a video series for Youtube - </a:t>
            </a:r>
            <a:r>
              <a:rPr b="1" lang="en" sz="2400">
                <a:solidFill>
                  <a:srgbClr val="FFFFFF"/>
                </a:solidFill>
              </a:rPr>
              <a:t>3 Minute React</a:t>
            </a:r>
            <a:endParaRPr b="1" sz="24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Have done a bit of Open Source contributions as well.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 code on JS, React, GraphQL these days.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Also, I love to teach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it - The Stitching</a:t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900" y="12331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idx="4294967295" type="title"/>
          </p:nvPr>
        </p:nvSpPr>
        <p:spPr>
          <a:xfrm>
            <a:off x="773700" y="5966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Further : Transform might Save you at times. Get Familiar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967950"/>
            <a:ext cx="5677000" cy="24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Connect with me for a chat…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First Public talk, Hence Suggestions and feedbacks are expected earnestly.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27" y="366300"/>
            <a:ext cx="794700" cy="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4722700" y="387975"/>
            <a:ext cx="5271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@vilvaathibanpb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075" y="1389600"/>
            <a:ext cx="615000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4798900" y="1389600"/>
            <a:ext cx="3807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Vilva Athiban P B</a:t>
            </a:r>
            <a:endParaRPr sz="2400"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875" y="2205000"/>
            <a:ext cx="739200" cy="7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/>
        </p:nvSpPr>
        <p:spPr>
          <a:xfrm>
            <a:off x="4798900" y="2304000"/>
            <a:ext cx="3807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Vilva Athiban</a:t>
            </a:r>
            <a:endParaRPr sz="2400"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1375" y="3093075"/>
            <a:ext cx="794700" cy="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4798900" y="3218400"/>
            <a:ext cx="3807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Vilva Athiban P B</a:t>
            </a:r>
            <a:endParaRPr sz="2400"/>
          </a:p>
        </p:txBody>
      </p:sp>
      <p:sp>
        <p:nvSpPr>
          <p:cNvPr id="260" name="Google Shape;260;p34"/>
          <p:cNvSpPr txBox="1"/>
          <p:nvPr/>
        </p:nvSpPr>
        <p:spPr>
          <a:xfrm>
            <a:off x="4798900" y="4132800"/>
            <a:ext cx="3807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Vilva Athiban P B</a:t>
            </a:r>
            <a:endParaRPr sz="24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9875" y="3923401"/>
            <a:ext cx="891600" cy="8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487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Start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679" y="2791400"/>
            <a:ext cx="5313300" cy="21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GraphQL Schema Stitching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980000"/>
                </a:solidFill>
              </a:rPr>
              <a:t>As per docs: </a:t>
            </a:r>
            <a:endParaRPr u="sng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The process of </a:t>
            </a:r>
            <a:r>
              <a:rPr b="1" i="1" lang="en"/>
              <a:t>merging different schemas into one GraphQL schema</a:t>
            </a:r>
            <a:r>
              <a:rPr i="1" lang="en"/>
              <a:t>. These schemas can be local, remote or from third party services. In a </a:t>
            </a:r>
            <a:r>
              <a:rPr b="1" i="1" lang="en"/>
              <a:t>microservice-style deployment model</a:t>
            </a:r>
            <a:r>
              <a:rPr i="1" lang="en"/>
              <a:t>, where your data exists across multiple APIs, Schema stitching makes it possible to combine all of them into one schema that can be queried for all the data at once.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r>
              <a:rPr lang="en"/>
              <a:t> Schema Stitching?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One of the major advantage of using GraphQL is - </a:t>
            </a:r>
            <a:r>
              <a:rPr b="1" lang="en">
                <a:solidFill>
                  <a:srgbClr val="434343"/>
                </a:solidFill>
              </a:rPr>
              <a:t>Single Source of Truth.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Schema Stitching enables combines multiple GraphQL / REST data sources into single entity. Thereby enabling easy access of data from the frontend / Browser.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Let’s dig this more with an example.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Address Details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651" y="593075"/>
            <a:ext cx="595375" cy="5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476" y="593075"/>
            <a:ext cx="595375" cy="5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113" y="593075"/>
            <a:ext cx="979778" cy="5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288" y="3907350"/>
            <a:ext cx="83775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7293" y="2555618"/>
            <a:ext cx="837750" cy="83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>
            <a:stCxn id="110" idx="1"/>
            <a:endCxn id="108" idx="2"/>
          </p:cNvCxnSpPr>
          <p:nvPr/>
        </p:nvCxnSpPr>
        <p:spPr>
          <a:xfrm rot="10800000">
            <a:off x="4571893" y="1188592"/>
            <a:ext cx="1115400" cy="17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2" name="Google Shape;112;p18"/>
          <p:cNvCxnSpPr>
            <a:stCxn id="110" idx="0"/>
            <a:endCxn id="107" idx="2"/>
          </p:cNvCxnSpPr>
          <p:nvPr/>
        </p:nvCxnSpPr>
        <p:spPr>
          <a:xfrm rot="10800000">
            <a:off x="6106167" y="1188518"/>
            <a:ext cx="0" cy="13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3" name="Google Shape;113;p18"/>
          <p:cNvCxnSpPr>
            <a:stCxn id="110" idx="3"/>
            <a:endCxn id="106" idx="2"/>
          </p:cNvCxnSpPr>
          <p:nvPr/>
        </p:nvCxnSpPr>
        <p:spPr>
          <a:xfrm flipH="1" rot="10800000">
            <a:off x="6525042" y="1188592"/>
            <a:ext cx="1103400" cy="17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4" name="Google Shape;114;p18"/>
          <p:cNvCxnSpPr/>
          <p:nvPr/>
        </p:nvCxnSpPr>
        <p:spPr>
          <a:xfrm rot="10800000">
            <a:off x="5953763" y="3393450"/>
            <a:ext cx="0" cy="5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8"/>
          <p:cNvCxnSpPr/>
          <p:nvPr/>
        </p:nvCxnSpPr>
        <p:spPr>
          <a:xfrm rot="10800000">
            <a:off x="6258563" y="3393450"/>
            <a:ext cx="0" cy="5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6" name="Google Shape;116;p18"/>
          <p:cNvSpPr txBox="1"/>
          <p:nvPr/>
        </p:nvSpPr>
        <p:spPr>
          <a:xfrm>
            <a:off x="4473577" y="3393450"/>
            <a:ext cx="174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Input IP Address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6487175" y="3307650"/>
            <a:ext cx="1740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Details about the IP Address’ country &amp; Search History of IPs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3514175" y="1891200"/>
            <a:ext cx="1740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Updates and Receives Search History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113850" y="1282875"/>
            <a:ext cx="1290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Get Location data using IP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330650" y="1491975"/>
            <a:ext cx="129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Based on location data, Country Data is been fetched.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301353" y="18912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Stitching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5673675" y="330500"/>
            <a:ext cx="63456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5281650" y="229500"/>
            <a:ext cx="1593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Loc Data Source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7027050" y="229500"/>
            <a:ext cx="19758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Country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Data Source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365975" y="406700"/>
            <a:ext cx="19758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Search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History Source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Address Details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651" y="593075"/>
            <a:ext cx="595375" cy="5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476" y="593075"/>
            <a:ext cx="595375" cy="5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113" y="593075"/>
            <a:ext cx="979778" cy="5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288" y="3907350"/>
            <a:ext cx="83775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7293" y="2555618"/>
            <a:ext cx="837750" cy="83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9"/>
          <p:cNvCxnSpPr/>
          <p:nvPr/>
        </p:nvCxnSpPr>
        <p:spPr>
          <a:xfrm rot="10800000">
            <a:off x="5953763" y="3393450"/>
            <a:ext cx="0" cy="5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9"/>
          <p:cNvCxnSpPr/>
          <p:nvPr/>
        </p:nvCxnSpPr>
        <p:spPr>
          <a:xfrm rot="10800000">
            <a:off x="6258563" y="3393450"/>
            <a:ext cx="0" cy="5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" name="Google Shape;138;p19"/>
          <p:cNvSpPr txBox="1"/>
          <p:nvPr/>
        </p:nvSpPr>
        <p:spPr>
          <a:xfrm>
            <a:off x="4473577" y="3393450"/>
            <a:ext cx="174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Input IP Address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487175" y="3307650"/>
            <a:ext cx="1740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Details about the IP Address’ country &amp; Search History of IPs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301353" y="18912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schema Stitching</a:t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488" y="1464325"/>
            <a:ext cx="595375" cy="59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9"/>
          <p:cNvCxnSpPr>
            <a:stCxn id="135" idx="0"/>
            <a:endCxn id="141" idx="2"/>
          </p:cNvCxnSpPr>
          <p:nvPr/>
        </p:nvCxnSpPr>
        <p:spPr>
          <a:xfrm rot="10800000">
            <a:off x="6106167" y="2059718"/>
            <a:ext cx="0" cy="4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3" name="Google Shape;143;p19"/>
          <p:cNvCxnSpPr>
            <a:stCxn id="132" idx="2"/>
            <a:endCxn id="141" idx="0"/>
          </p:cNvCxnSpPr>
          <p:nvPr/>
        </p:nvCxnSpPr>
        <p:spPr>
          <a:xfrm>
            <a:off x="6106163" y="1188450"/>
            <a:ext cx="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9"/>
          <p:cNvCxnSpPr>
            <a:stCxn id="133" idx="2"/>
            <a:endCxn id="141" idx="1"/>
          </p:cNvCxnSpPr>
          <p:nvPr/>
        </p:nvCxnSpPr>
        <p:spPr>
          <a:xfrm flipH="1" rot="-5400000">
            <a:off x="4903502" y="856950"/>
            <a:ext cx="573600" cy="123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9"/>
          <p:cNvCxnSpPr>
            <a:stCxn id="131" idx="2"/>
            <a:endCxn id="141" idx="3"/>
          </p:cNvCxnSpPr>
          <p:nvPr/>
        </p:nvCxnSpPr>
        <p:spPr>
          <a:xfrm rot="5400000">
            <a:off x="6729238" y="862950"/>
            <a:ext cx="573600" cy="1224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9"/>
          <p:cNvSpPr txBox="1"/>
          <p:nvPr/>
        </p:nvSpPr>
        <p:spPr>
          <a:xfrm>
            <a:off x="4625977" y="2174250"/>
            <a:ext cx="174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Sends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Input IP Address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639575" y="2164650"/>
            <a:ext cx="1740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Gets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Details about the IP Address’ country &amp; Search History of IPs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572000" y="1250250"/>
            <a:ext cx="2500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Stitched Schema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311700" y="855150"/>
            <a:ext cx="8520600" cy="12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Now How?</a:t>
            </a:r>
            <a:endParaRPr sz="7200"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2150750"/>
            <a:ext cx="3885975" cy="2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be followed</a:t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301353" y="18912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 Collect list of GraphQL sources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6596" l="0" r="7424" t="6605"/>
          <a:stretch/>
        </p:blipFill>
        <p:spPr>
          <a:xfrm>
            <a:off x="3545275" y="1113375"/>
            <a:ext cx="5304624" cy="29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